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  <Override PartName="/ppt/media/media1.mp4" ContentType="video/unknown"/>
  <Override PartName="/ppt/media/media2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2667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5334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8001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0668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3335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16129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18796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1463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06400" latinLnBrk="0">
      <a:defRPr sz="1400">
        <a:latin typeface="Lucida Grande"/>
        <a:ea typeface="Lucida Grande"/>
        <a:cs typeface="Lucida Grande"/>
        <a:sym typeface="Lucida Grande"/>
      </a:defRPr>
    </a:lvl1pPr>
    <a:lvl2pPr indent="228600" defTabSz="406400" latinLnBrk="0">
      <a:defRPr sz="1400">
        <a:latin typeface="Lucida Grande"/>
        <a:ea typeface="Lucida Grande"/>
        <a:cs typeface="Lucida Grande"/>
        <a:sym typeface="Lucida Grande"/>
      </a:defRPr>
    </a:lvl2pPr>
    <a:lvl3pPr indent="457200" defTabSz="406400" latinLnBrk="0">
      <a:defRPr sz="1400">
        <a:latin typeface="Lucida Grande"/>
        <a:ea typeface="Lucida Grande"/>
        <a:cs typeface="Lucida Grande"/>
        <a:sym typeface="Lucida Grande"/>
      </a:defRPr>
    </a:lvl3pPr>
    <a:lvl4pPr indent="685800" defTabSz="406400" latinLnBrk="0">
      <a:defRPr sz="1400">
        <a:latin typeface="Lucida Grande"/>
        <a:ea typeface="Lucida Grande"/>
        <a:cs typeface="Lucida Grande"/>
        <a:sym typeface="Lucida Grande"/>
      </a:defRPr>
    </a:lvl4pPr>
    <a:lvl5pPr indent="914400" defTabSz="406400" latinLnBrk="0">
      <a:defRPr sz="1400">
        <a:latin typeface="Lucida Grande"/>
        <a:ea typeface="Lucida Grande"/>
        <a:cs typeface="Lucida Grande"/>
        <a:sym typeface="Lucida Grande"/>
      </a:defRPr>
    </a:lvl5pPr>
    <a:lvl6pPr indent="1143000" defTabSz="406400" latinLnBrk="0">
      <a:defRPr sz="1400">
        <a:latin typeface="Lucida Grande"/>
        <a:ea typeface="Lucida Grande"/>
        <a:cs typeface="Lucida Grande"/>
        <a:sym typeface="Lucida Grande"/>
      </a:defRPr>
    </a:lvl6pPr>
    <a:lvl7pPr indent="1371600" defTabSz="406400" latinLnBrk="0">
      <a:defRPr sz="1400">
        <a:latin typeface="Lucida Grande"/>
        <a:ea typeface="Lucida Grande"/>
        <a:cs typeface="Lucida Grande"/>
        <a:sym typeface="Lucida Grande"/>
      </a:defRPr>
    </a:lvl7pPr>
    <a:lvl8pPr indent="1600200" defTabSz="406400" latinLnBrk="0">
      <a:defRPr sz="1400">
        <a:latin typeface="Lucida Grande"/>
        <a:ea typeface="Lucida Grande"/>
        <a:cs typeface="Lucida Grande"/>
        <a:sym typeface="Lucida Grande"/>
      </a:defRPr>
    </a:lvl8pPr>
    <a:lvl9pPr indent="1828800" defTabSz="406400" latinLnBrk="0">
      <a:defRPr sz="1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89000" y="1155700"/>
            <a:ext cx="7366000" cy="2324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89000" y="3530600"/>
            <a:ext cx="7366000" cy="800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pic" sz="half" idx="13"/>
          </p:nvPr>
        </p:nvSpPr>
        <p:spPr>
          <a:xfrm>
            <a:off x="4876800" y="1206500"/>
            <a:ext cx="3228036" cy="42926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8" name="Shape 88"/>
          <p:cNvSpPr/>
          <p:nvPr>
            <p:ph type="title"/>
          </p:nvPr>
        </p:nvSpPr>
        <p:spPr>
          <a:xfrm>
            <a:off x="444500" y="990600"/>
            <a:ext cx="4127500" cy="23241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xfrm>
            <a:off x="444500" y="3378200"/>
            <a:ext cx="4127500" cy="232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0" algn="ctr">
              <a:spcBef>
                <a:spcPts val="0"/>
              </a:spcBef>
              <a:buSzTx/>
              <a:buNone/>
              <a:defRPr sz="2200"/>
            </a:lvl2pPr>
            <a:lvl3pPr marL="0" indent="0" algn="ctr">
              <a:spcBef>
                <a:spcPts val="0"/>
              </a:spcBef>
              <a:buSzTx/>
              <a:buNone/>
              <a:defRPr sz="2200"/>
            </a:lvl3pPr>
            <a:lvl4pPr marL="0" indent="0" algn="ctr">
              <a:spcBef>
                <a:spcPts val="0"/>
              </a:spcBef>
              <a:buSzTx/>
              <a:buNone/>
              <a:defRPr sz="2200"/>
            </a:lvl4pPr>
            <a:lvl5pPr marL="0" indent="0" algn="ctr">
              <a:spcBef>
                <a:spcPts val="0"/>
              </a:spcBef>
              <a:buSz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half" idx="13"/>
          </p:nvPr>
        </p:nvSpPr>
        <p:spPr>
          <a:xfrm>
            <a:off x="4876800" y="1206500"/>
            <a:ext cx="3228036" cy="4292600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444500" y="990600"/>
            <a:ext cx="4127500" cy="23241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xfrm>
            <a:off x="444500" y="3378200"/>
            <a:ext cx="4127500" cy="232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0" algn="ctr">
              <a:spcBef>
                <a:spcPts val="0"/>
              </a:spcBef>
              <a:buSzTx/>
              <a:buNone/>
              <a:defRPr sz="2200"/>
            </a:lvl2pPr>
            <a:lvl3pPr marL="0" indent="0" algn="ctr">
              <a:spcBef>
                <a:spcPts val="0"/>
              </a:spcBef>
              <a:buSzTx/>
              <a:buNone/>
              <a:defRPr sz="2200"/>
            </a:lvl3pPr>
            <a:lvl4pPr marL="0" indent="0" algn="ctr">
              <a:spcBef>
                <a:spcPts val="0"/>
              </a:spcBef>
              <a:buSzTx/>
              <a:buNone/>
              <a:defRPr sz="2200"/>
            </a:lvl4pPr>
            <a:lvl5pPr marL="0" indent="0" algn="ctr">
              <a:spcBef>
                <a:spcPts val="0"/>
              </a:spcBef>
              <a:buSz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pic" sz="quarter" idx="13"/>
          </p:nvPr>
        </p:nvSpPr>
        <p:spPr>
          <a:xfrm>
            <a:off x="5054600" y="2032000"/>
            <a:ext cx="2882900" cy="3843867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Shape 109"/>
          <p:cNvSpPr/>
          <p:nvPr>
            <p:ph type="body" sz="half" idx="1"/>
          </p:nvPr>
        </p:nvSpPr>
        <p:spPr>
          <a:xfrm>
            <a:off x="889000" y="1943100"/>
            <a:ext cx="3543300" cy="40259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2700"/>
              </a:spcBef>
              <a:defRPr sz="2000"/>
            </a:lvl1pPr>
            <a:lvl2pPr marL="983322" indent="-386422">
              <a:spcBef>
                <a:spcPts val="2700"/>
              </a:spcBef>
              <a:defRPr sz="2000"/>
            </a:lvl2pPr>
            <a:lvl3pPr marL="1326222" indent="-386422">
              <a:spcBef>
                <a:spcPts val="2700"/>
              </a:spcBef>
              <a:defRPr sz="2000"/>
            </a:lvl3pPr>
            <a:lvl4pPr marL="1681822" indent="-386422">
              <a:spcBef>
                <a:spcPts val="2700"/>
              </a:spcBef>
              <a:defRPr sz="2000"/>
            </a:lvl4pPr>
            <a:lvl5pPr marL="2024722" indent="-386422">
              <a:spcBef>
                <a:spcPts val="2700"/>
              </a:spcBef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Shape 118"/>
          <p:cNvSpPr/>
          <p:nvPr>
            <p:ph type="body" sz="half" idx="1"/>
          </p:nvPr>
        </p:nvSpPr>
        <p:spPr>
          <a:xfrm>
            <a:off x="889000" y="1943100"/>
            <a:ext cx="3543300" cy="40259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2700"/>
              </a:spcBef>
              <a:defRPr sz="2000"/>
            </a:lvl1pPr>
            <a:lvl2pPr marL="983322" indent="-386422">
              <a:spcBef>
                <a:spcPts val="2700"/>
              </a:spcBef>
              <a:defRPr sz="2000"/>
            </a:lvl2pPr>
            <a:lvl3pPr marL="1326222" indent="-386422">
              <a:spcBef>
                <a:spcPts val="2700"/>
              </a:spcBef>
              <a:defRPr sz="2000"/>
            </a:lvl3pPr>
            <a:lvl4pPr marL="1681822" indent="-386422">
              <a:spcBef>
                <a:spcPts val="2700"/>
              </a:spcBef>
              <a:defRPr sz="2000"/>
            </a:lvl4pPr>
            <a:lvl5pPr marL="2024722" indent="-386422">
              <a:spcBef>
                <a:spcPts val="2700"/>
              </a:spcBef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5461000" y="1943100"/>
            <a:ext cx="2794000" cy="40259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2700"/>
              </a:spcBef>
              <a:defRPr sz="2000"/>
            </a:lvl1pPr>
            <a:lvl2pPr marL="983322" indent="-386422">
              <a:spcBef>
                <a:spcPts val="2700"/>
              </a:spcBef>
              <a:defRPr sz="2000"/>
            </a:lvl2pPr>
            <a:lvl3pPr marL="1326222" indent="-386422">
              <a:spcBef>
                <a:spcPts val="2700"/>
              </a:spcBef>
              <a:defRPr sz="2000"/>
            </a:lvl3pPr>
            <a:lvl4pPr marL="1681822" indent="-386422">
              <a:spcBef>
                <a:spcPts val="2700"/>
              </a:spcBef>
              <a:defRPr sz="2000"/>
            </a:lvl4pPr>
            <a:lvl5pPr marL="2024722" indent="-386422">
              <a:spcBef>
                <a:spcPts val="2700"/>
              </a:spcBef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Num" sz="quarter" idx="2"/>
          </p:nvPr>
        </p:nvSpPr>
        <p:spPr>
          <a:xfrm>
            <a:off x="4457700" y="6540500"/>
            <a:ext cx="228600" cy="24130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xfrm>
            <a:off x="687585" y="383976"/>
            <a:ext cx="7768830" cy="1598415"/>
          </a:xfrm>
          <a:prstGeom prst="rect">
            <a:avLst/>
          </a:prstGeom>
        </p:spPr>
        <p:txBody>
          <a:bodyPr lIns="35718" tIns="35718" rIns="35718" bIns="35718"/>
          <a:lstStyle>
            <a:lvl1pPr marL="40640" marR="40640" defTabSz="910828">
              <a:defRPr sz="4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xfrm>
            <a:off x="687585" y="1982390"/>
            <a:ext cx="7768830" cy="4875610"/>
          </a:xfrm>
          <a:prstGeom prst="rect">
            <a:avLst/>
          </a:prstGeom>
        </p:spPr>
        <p:txBody>
          <a:bodyPr lIns="35718" tIns="35718" rIns="35718" bIns="35718" anchor="t"/>
          <a:lstStyle>
            <a:lvl1pPr marL="274435" marR="40640" indent="-233795" defTabSz="910828">
              <a:spcBef>
                <a:spcPts val="700"/>
              </a:spcBef>
              <a:buSzPct val="100000"/>
              <a:defRPr sz="3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93353" marR="40640" indent="-195513" defTabSz="910828">
              <a:spcBef>
                <a:spcPts val="600"/>
              </a:spcBef>
              <a:buSzPct val="100000"/>
              <a:buChar char="–"/>
              <a:defRPr sz="26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02957" marR="40640" indent="-147917" defTabSz="910828">
              <a:spcBef>
                <a:spcPts val="500"/>
              </a:spcBef>
              <a:buSzPct val="100000"/>
              <a:defRPr sz="2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559197" marR="40640" indent="-146957" defTabSz="910828">
              <a:spcBef>
                <a:spcPts val="400"/>
              </a:spcBef>
              <a:buSzPct val="100000"/>
              <a:buChar char="–"/>
              <a:defRPr sz="18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16397" marR="40640" indent="-146957" defTabSz="910828">
              <a:spcBef>
                <a:spcPts val="400"/>
              </a:spcBef>
              <a:buSzPct val="100000"/>
              <a:buChar char="»"/>
              <a:defRPr sz="18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hape 144"/>
          <p:cNvSpPr/>
          <p:nvPr>
            <p:ph type="sldNum" sz="quarter" idx="2"/>
          </p:nvPr>
        </p:nvSpPr>
        <p:spPr>
          <a:xfrm>
            <a:off x="7388721" y="6250781"/>
            <a:ext cx="236538" cy="255464"/>
          </a:xfrm>
          <a:prstGeom prst="rect">
            <a:avLst/>
          </a:prstGeom>
        </p:spPr>
        <p:txBody>
          <a:bodyPr lIns="35718" tIns="35718" rIns="35718" bIns="35718"/>
          <a:lstStyle>
            <a:lvl1pPr defTabSz="580429"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xfrm>
            <a:off x="892968" y="168547"/>
            <a:ext cx="7358064" cy="1733477"/>
          </a:xfrm>
          <a:prstGeom prst="rect">
            <a:avLst/>
          </a:prstGeom>
        </p:spPr>
        <p:txBody>
          <a:bodyPr lIns="35718" tIns="35718" rIns="35718" bIns="35718"/>
          <a:lstStyle>
            <a:lvl1pPr defTabSz="642937">
              <a:defRPr sz="58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xfrm>
            <a:off x="892968" y="1902023"/>
            <a:ext cx="7358064" cy="4106541"/>
          </a:xfrm>
          <a:prstGeom prst="rect">
            <a:avLst/>
          </a:prstGeom>
        </p:spPr>
        <p:txBody>
          <a:bodyPr lIns="35718" tIns="35718" rIns="35718" bIns="35718"/>
          <a:lstStyle>
            <a:lvl1pPr marL="596900" indent="-381000" defTabSz="642937">
              <a:spcBef>
                <a:spcPts val="1600"/>
              </a:spcBef>
              <a:buClr>
                <a:srgbClr val="000000"/>
              </a:buClr>
              <a:buFont typeface="Gill Sans"/>
              <a:defRPr>
                <a:uFill>
                  <a:solidFill>
                    <a:srgbClr val="000000"/>
                  </a:solidFill>
                </a:uFill>
              </a:defRPr>
            </a:lvl1pPr>
            <a:lvl2pPr indent="-381000" defTabSz="642937">
              <a:spcBef>
                <a:spcPts val="1600"/>
              </a:spcBef>
              <a:buClr>
                <a:srgbClr val="000000"/>
              </a:buClr>
              <a:buFont typeface="Gill Sans"/>
              <a:defRPr>
                <a:uFill>
                  <a:solidFill>
                    <a:srgbClr val="000000"/>
                  </a:solidFill>
                </a:uFill>
              </a:defRPr>
            </a:lvl2pPr>
            <a:lvl3pPr marL="1485900" indent="-381000" defTabSz="642937">
              <a:spcBef>
                <a:spcPts val="1600"/>
              </a:spcBef>
              <a:buClr>
                <a:srgbClr val="000000"/>
              </a:buClr>
              <a:buFont typeface="Gill Sans"/>
              <a:defRPr>
                <a:uFill>
                  <a:solidFill>
                    <a:srgbClr val="000000"/>
                  </a:solidFill>
                </a:uFill>
              </a:defRPr>
            </a:lvl3pPr>
            <a:lvl4pPr marL="1930400" indent="-381000" defTabSz="642937">
              <a:spcBef>
                <a:spcPts val="1600"/>
              </a:spcBef>
              <a:buClr>
                <a:srgbClr val="000000"/>
              </a:buClr>
              <a:buFont typeface="Gill Sans"/>
              <a:defRPr>
                <a:uFill>
                  <a:solidFill>
                    <a:srgbClr val="000000"/>
                  </a:solidFill>
                </a:uFill>
              </a:defRPr>
            </a:lvl4pPr>
            <a:lvl5pPr marL="2374900" indent="-381000" defTabSz="642937">
              <a:spcBef>
                <a:spcPts val="1600"/>
              </a:spcBef>
              <a:buClr>
                <a:srgbClr val="000000"/>
              </a:buClr>
              <a:buFont typeface="Gill Sans"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/>
          <p:nvPr>
            <p:ph type="sldNum" sz="quarter" idx="2"/>
          </p:nvPr>
        </p:nvSpPr>
        <p:spPr>
          <a:xfrm>
            <a:off x="4479131" y="6527601"/>
            <a:ext cx="185738" cy="185739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>
              <a:defRPr sz="8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687585" y="383976"/>
            <a:ext cx="7768830" cy="1598415"/>
          </a:xfrm>
          <a:prstGeom prst="rect">
            <a:avLst/>
          </a:prstGeom>
        </p:spPr>
        <p:txBody>
          <a:bodyPr lIns="35718" tIns="35718" rIns="35718" bIns="35718"/>
          <a:lstStyle>
            <a:lvl1pPr marL="4464" marR="40639" defTabSz="642937">
              <a:defRPr sz="4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xfrm>
            <a:off x="687585" y="1982390"/>
            <a:ext cx="7768830" cy="4875610"/>
          </a:xfrm>
          <a:prstGeom prst="rect">
            <a:avLst/>
          </a:prstGeom>
        </p:spPr>
        <p:txBody>
          <a:bodyPr lIns="35718" tIns="35718" rIns="35718" bIns="35718" anchor="t"/>
          <a:lstStyle>
            <a:lvl1pPr marL="273482" marR="40639" indent="-233795" defTabSz="642937">
              <a:spcBef>
                <a:spcPts val="700"/>
              </a:spcBef>
              <a:buClr>
                <a:srgbClr val="000000"/>
              </a:buClr>
              <a:buSzPct val="100000"/>
              <a:buFont typeface="Times New Roman"/>
              <a:defRPr sz="3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590800" marR="40639" indent="-195513" defTabSz="642937">
              <a:spcBef>
                <a:spcPts val="600"/>
              </a:spcBef>
              <a:buClr>
                <a:srgbClr val="000000"/>
              </a:buClr>
              <a:buSzPct val="100000"/>
              <a:buFont typeface="Times New Roman"/>
              <a:buChar char="–"/>
              <a:defRPr sz="26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0405" marR="40639" indent="-147917" defTabSz="642937">
              <a:spcBef>
                <a:spcPts val="500"/>
              </a:spcBef>
              <a:buClr>
                <a:srgbClr val="000000"/>
              </a:buClr>
              <a:buSzPct val="100000"/>
              <a:buFont typeface="Times New Roman"/>
              <a:defRPr sz="2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456644" marR="40639" indent="-146957" defTabSz="642937">
              <a:spcBef>
                <a:spcPts val="400"/>
              </a:spcBef>
              <a:buClr>
                <a:srgbClr val="000000"/>
              </a:buClr>
              <a:buSzPct val="100000"/>
              <a:buFont typeface="Times New Roman"/>
              <a:buChar char="–"/>
              <a:defRPr sz="18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913844" marR="40639" indent="-146957" defTabSz="642937">
              <a:spcBef>
                <a:spcPts val="400"/>
              </a:spcBef>
              <a:buClr>
                <a:srgbClr val="000000"/>
              </a:buClr>
              <a:buSzPct val="100000"/>
              <a:buFont typeface="Times New Roman"/>
              <a:buChar char="»"/>
              <a:defRPr sz="18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hape 162"/>
          <p:cNvSpPr/>
          <p:nvPr>
            <p:ph type="sldNum" sz="quarter" idx="2"/>
          </p:nvPr>
        </p:nvSpPr>
        <p:spPr>
          <a:xfrm>
            <a:off x="7388249" y="6250781"/>
            <a:ext cx="236539" cy="255464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xfrm>
            <a:off x="687585" y="383976"/>
            <a:ext cx="7768830" cy="1598415"/>
          </a:xfrm>
          <a:prstGeom prst="rect">
            <a:avLst/>
          </a:prstGeom>
        </p:spPr>
        <p:txBody>
          <a:bodyPr lIns="35718" tIns="35718" rIns="35718" bIns="35718"/>
          <a:lstStyle>
            <a:lvl1pPr marL="4464" marR="40639" defTabSz="642937">
              <a:defRPr sz="4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xfrm>
            <a:off x="687585" y="1982390"/>
            <a:ext cx="7768830" cy="4875610"/>
          </a:xfrm>
          <a:prstGeom prst="rect">
            <a:avLst/>
          </a:prstGeom>
        </p:spPr>
        <p:txBody>
          <a:bodyPr lIns="35718" tIns="35718" rIns="35718" bIns="35718" anchor="t"/>
          <a:lstStyle>
            <a:lvl1pPr marL="273482" marR="40639" indent="-233795" defTabSz="642937">
              <a:spcBef>
                <a:spcPts val="700"/>
              </a:spcBef>
              <a:buClr>
                <a:srgbClr val="000000"/>
              </a:buClr>
              <a:buSzPct val="100000"/>
              <a:buFont typeface="Times New Roman"/>
              <a:defRPr sz="3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590800" marR="40639" indent="-195513" defTabSz="642937">
              <a:spcBef>
                <a:spcPts val="600"/>
              </a:spcBef>
              <a:buClr>
                <a:srgbClr val="000000"/>
              </a:buClr>
              <a:buSzPct val="100000"/>
              <a:buFont typeface="Times New Roman"/>
              <a:buChar char="–"/>
              <a:defRPr sz="26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0405" marR="40639" indent="-147917" defTabSz="642937">
              <a:spcBef>
                <a:spcPts val="500"/>
              </a:spcBef>
              <a:buClr>
                <a:srgbClr val="000000"/>
              </a:buClr>
              <a:buSzPct val="100000"/>
              <a:buFont typeface="Times New Roman"/>
              <a:defRPr sz="2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456644" marR="40639" indent="-146957" defTabSz="642937">
              <a:spcBef>
                <a:spcPts val="400"/>
              </a:spcBef>
              <a:buClr>
                <a:srgbClr val="000000"/>
              </a:buClr>
              <a:buSzPct val="100000"/>
              <a:buFont typeface="Times New Roman"/>
              <a:buChar char="–"/>
              <a:defRPr sz="18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913844" marR="40639" indent="-146957" defTabSz="642937">
              <a:spcBef>
                <a:spcPts val="400"/>
              </a:spcBef>
              <a:buClr>
                <a:srgbClr val="000000"/>
              </a:buClr>
              <a:buSzPct val="100000"/>
              <a:buFont typeface="Times New Roman"/>
              <a:buChar char="»"/>
              <a:defRPr sz="18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xfrm>
            <a:off x="7388249" y="6250781"/>
            <a:ext cx="236539" cy="255464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889000" y="1943100"/>
            <a:ext cx="7366000" cy="4025900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</a:lvl1pPr>
            <a:lvl2pPr>
              <a:spcBef>
                <a:spcPts val="1600"/>
              </a:spcBef>
            </a:lvl2pPr>
            <a:lvl3pPr>
              <a:spcBef>
                <a:spcPts val="1600"/>
              </a:spcBef>
            </a:lvl3pPr>
            <a:lvl4pPr>
              <a:spcBef>
                <a:spcPts val="1600"/>
              </a:spcBef>
            </a:lvl4pPr>
            <a:lvl5pPr>
              <a:spcBef>
                <a:spcPts val="16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Num" sz="quarter" idx="2"/>
          </p:nvPr>
        </p:nvSpPr>
        <p:spPr>
          <a:xfrm>
            <a:off x="4479131" y="6527601"/>
            <a:ext cx="185738" cy="185739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>
              <a:defRPr sz="8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455414" y="93761"/>
            <a:ext cx="8233172" cy="1504654"/>
          </a:xfrm>
          <a:prstGeom prst="rect">
            <a:avLst/>
          </a:prstGeom>
        </p:spPr>
        <p:txBody>
          <a:bodyPr lIns="26789" tIns="26789" rIns="26789" bIns="26789"/>
          <a:lstStyle>
            <a:lvl1pPr defTabSz="642937">
              <a:defRPr sz="42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xfrm>
            <a:off x="455414" y="1598414"/>
            <a:ext cx="8233172" cy="5259586"/>
          </a:xfrm>
          <a:prstGeom prst="rect">
            <a:avLst/>
          </a:prstGeom>
        </p:spPr>
        <p:txBody>
          <a:bodyPr lIns="26789" tIns="26789" rIns="26789" bIns="26789" anchor="t"/>
          <a:lstStyle>
            <a:lvl1pPr marL="233795" indent="-233795" defTabSz="642937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defRPr sz="30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  <a:lvl2pPr marL="576513" indent="-195513" defTabSz="642937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26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986117" indent="-147917" defTabSz="642937"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defRPr sz="22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3pPr>
            <a:lvl4pPr marL="1442357" indent="-146957" defTabSz="642937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–"/>
              <a:defRPr sz="18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4pPr>
            <a:lvl5pPr marL="1899557" indent="-146957" defTabSz="642937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»"/>
              <a:defRPr sz="18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" name="Shape 187"/>
          <p:cNvSpPr/>
          <p:nvPr>
            <p:ph type="sldNum" sz="quarter" idx="2"/>
          </p:nvPr>
        </p:nvSpPr>
        <p:spPr>
          <a:xfrm>
            <a:off x="8433723" y="6496397"/>
            <a:ext cx="260810" cy="236538"/>
          </a:xfrm>
          <a:prstGeom prst="rect">
            <a:avLst/>
          </a:prstGeom>
        </p:spPr>
        <p:txBody>
          <a:bodyPr lIns="35718" tIns="35718" rIns="35718" bIns="35718" anchor="ctr"/>
          <a:lstStyle>
            <a:lvl1pPr defTabSz="410765">
              <a:defRPr sz="110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455414" y="93761"/>
            <a:ext cx="8233172" cy="1504654"/>
          </a:xfrm>
          <a:prstGeom prst="rect">
            <a:avLst/>
          </a:prstGeom>
        </p:spPr>
        <p:txBody>
          <a:bodyPr lIns="26789" tIns="26789" rIns="26789" bIns="26789"/>
          <a:lstStyle>
            <a:lvl1pPr defTabSz="642937">
              <a:defRPr sz="42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xfrm>
            <a:off x="455414" y="1598414"/>
            <a:ext cx="8233172" cy="5259586"/>
          </a:xfrm>
          <a:prstGeom prst="rect">
            <a:avLst/>
          </a:prstGeom>
        </p:spPr>
        <p:txBody>
          <a:bodyPr lIns="26789" tIns="26789" rIns="26789" bIns="26789" anchor="t"/>
          <a:lstStyle>
            <a:lvl1pPr marL="233795" indent="-233795" defTabSz="642937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defRPr sz="30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  <a:lvl2pPr marL="576513" indent="-195513" defTabSz="642937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26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986117" indent="-147917" defTabSz="642937"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defRPr sz="22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3pPr>
            <a:lvl4pPr marL="1442357" indent="-146957" defTabSz="642937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–"/>
              <a:defRPr sz="18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4pPr>
            <a:lvl5pPr marL="1899557" indent="-146957" defTabSz="642937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»"/>
              <a:defRPr sz="18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hape 196"/>
          <p:cNvSpPr/>
          <p:nvPr>
            <p:ph type="sldNum" sz="quarter" idx="2"/>
          </p:nvPr>
        </p:nvSpPr>
        <p:spPr>
          <a:xfrm>
            <a:off x="8433723" y="6496397"/>
            <a:ext cx="260810" cy="236538"/>
          </a:xfrm>
          <a:prstGeom prst="rect">
            <a:avLst/>
          </a:prstGeom>
        </p:spPr>
        <p:txBody>
          <a:bodyPr lIns="35718" tIns="35718" rIns="35718" bIns="35718" anchor="ctr"/>
          <a:lstStyle>
            <a:lvl1pPr defTabSz="410765">
              <a:defRPr sz="110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xfrm>
            <a:off x="685800" y="381000"/>
            <a:ext cx="7772400" cy="1600200"/>
          </a:xfrm>
          <a:prstGeom prst="rect">
            <a:avLst/>
          </a:prstGeom>
        </p:spPr>
        <p:txBody>
          <a:bodyPr lIns="50800" tIns="50800" rIns="50800" bIns="50800"/>
          <a:lstStyle>
            <a:lvl1pPr marL="40639" marR="40639" defTabSz="914400">
              <a:defRPr sz="4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4" name="Shape 204"/>
          <p:cNvSpPr/>
          <p:nvPr>
            <p:ph type="body" idx="1"/>
          </p:nvPr>
        </p:nvSpPr>
        <p:spPr>
          <a:xfrm>
            <a:off x="685800" y="1981200"/>
            <a:ext cx="7772400" cy="4876800"/>
          </a:xfrm>
          <a:prstGeom prst="rect">
            <a:avLst/>
          </a:prstGeom>
        </p:spPr>
        <p:txBody>
          <a:bodyPr lIns="50800" tIns="50800" rIns="50800" bIns="50800" anchor="t"/>
          <a:lstStyle>
            <a:lvl1pPr marL="383540" marR="40639" indent="-342900" defTabSz="914400">
              <a:spcBef>
                <a:spcPts val="700"/>
              </a:spcBef>
              <a:buSzPct val="100000"/>
              <a:defRPr sz="3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83590" marR="40639" indent="-285750" defTabSz="914400">
              <a:spcBef>
                <a:spcPts val="600"/>
              </a:spcBef>
              <a:buSzPct val="100000"/>
              <a:buChar char="–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83639" marR="40639" indent="-228600" defTabSz="914400">
              <a:spcBef>
                <a:spcPts val="500"/>
              </a:spcBef>
              <a:buSzPct val="100000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40839" marR="40639" indent="-228600" defTabSz="914400">
              <a:spcBef>
                <a:spcPts val="400"/>
              </a:spcBef>
              <a:buSzPct val="100000"/>
              <a:buChar char="–"/>
              <a:defRPr sz="2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98039" marR="40639" indent="-228600" defTabSz="914400">
              <a:spcBef>
                <a:spcPts val="400"/>
              </a:spcBef>
              <a:buSzPct val="100000"/>
              <a:buChar char="»"/>
              <a:defRPr sz="2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Shape 205"/>
          <p:cNvSpPr/>
          <p:nvPr>
            <p:ph type="sldNum" sz="quarter" idx="2"/>
          </p:nvPr>
        </p:nvSpPr>
        <p:spPr>
          <a:xfrm>
            <a:off x="7359650" y="6248400"/>
            <a:ext cx="292100" cy="297247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889000" y="1943100"/>
            <a:ext cx="7366000" cy="4025900"/>
          </a:xfrm>
          <a:prstGeom prst="rect">
            <a:avLst/>
          </a:prstGeom>
        </p:spPr>
        <p:txBody>
          <a:bodyPr numCol="2" spcCol="368300" anchor="t"/>
          <a:lstStyle>
            <a:lvl1pPr marL="640422" indent="-386422">
              <a:spcBef>
                <a:spcPts val="2700"/>
              </a:spcBef>
              <a:defRPr sz="2000"/>
            </a:lvl1pPr>
            <a:lvl2pPr marL="983322" indent="-386422">
              <a:spcBef>
                <a:spcPts val="2700"/>
              </a:spcBef>
              <a:defRPr sz="2000"/>
            </a:lvl2pPr>
            <a:lvl3pPr marL="1326222" indent="-386422">
              <a:spcBef>
                <a:spcPts val="2700"/>
              </a:spcBef>
              <a:defRPr sz="2000"/>
            </a:lvl3pPr>
            <a:lvl4pPr marL="1681822" indent="-386422">
              <a:spcBef>
                <a:spcPts val="2700"/>
              </a:spcBef>
              <a:defRPr sz="2000"/>
            </a:lvl4pPr>
            <a:lvl5pPr marL="2024722" indent="-386422">
              <a:spcBef>
                <a:spcPts val="2700"/>
              </a:spcBef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889000" y="2095500"/>
            <a:ext cx="7366000" cy="2679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pic" sz="half" idx="13"/>
          </p:nvPr>
        </p:nvSpPr>
        <p:spPr>
          <a:xfrm>
            <a:off x="1778000" y="1282700"/>
            <a:ext cx="5612015" cy="31496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0" name="Shape 70"/>
          <p:cNvSpPr/>
          <p:nvPr>
            <p:ph type="title"/>
          </p:nvPr>
        </p:nvSpPr>
        <p:spPr>
          <a:xfrm>
            <a:off x="889000" y="5181600"/>
            <a:ext cx="7366000" cy="1206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pic" sz="half" idx="13"/>
          </p:nvPr>
        </p:nvSpPr>
        <p:spPr>
          <a:xfrm>
            <a:off x="1778000" y="1282700"/>
            <a:ext cx="5612015" cy="3149600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889000" y="5181600"/>
            <a:ext cx="7366000" cy="1206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889000" y="889000"/>
            <a:ext cx="7366000" cy="508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889000" y="177800"/>
            <a:ext cx="73660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4445000" y="6527800"/>
            <a:ext cx="241300" cy="2540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406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698500" marR="0" indent="-444500" algn="l" defTabSz="40640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041400" marR="0" indent="-444500" algn="l" defTabSz="40640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384300" marR="0" indent="-444500" algn="l" defTabSz="40640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1739900" marR="0" indent="-444500" algn="l" defTabSz="40640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082800" marR="0" indent="-444500" algn="l" defTabSz="40640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2425700" marR="0" indent="-444500" algn="l" defTabSz="40640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2768600" marR="0" indent="-444500" algn="l" defTabSz="40640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111500" marR="0" indent="-444500" algn="l" defTabSz="40640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3454400" marR="0" indent="-444500" algn="l" defTabSz="40640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nucnet-projects.sf.net/data_pub/2014-04-24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1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1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ctrTitle"/>
          </p:nvPr>
        </p:nvSpPr>
        <p:spPr>
          <a:xfrm>
            <a:off x="889000" y="1162050"/>
            <a:ext cx="7366000" cy="2568228"/>
          </a:xfrm>
          <a:prstGeom prst="rect">
            <a:avLst/>
          </a:prstGeom>
        </p:spPr>
        <p:txBody>
          <a:bodyPr/>
          <a:lstStyle/>
          <a:p>
            <a:pPr/>
            <a:r>
              <a:t>Key Behaviors of Nuclear Reaction Networks</a:t>
            </a:r>
          </a:p>
        </p:txBody>
      </p:sp>
      <p:sp>
        <p:nvSpPr>
          <p:cNvPr id="215" name="Shape 215"/>
          <p:cNvSpPr/>
          <p:nvPr>
            <p:ph type="subTitle" sz="quarter" idx="1"/>
          </p:nvPr>
        </p:nvSpPr>
        <p:spPr>
          <a:xfrm>
            <a:off x="990600" y="4076700"/>
            <a:ext cx="7366000" cy="800100"/>
          </a:xfrm>
          <a:prstGeom prst="rect">
            <a:avLst/>
          </a:prstGeom>
        </p:spPr>
        <p:txBody>
          <a:bodyPr/>
          <a:lstStyle/>
          <a:p>
            <a:pPr/>
            <a:r>
              <a:t>Brad Meyer</a:t>
            </a:r>
          </a:p>
          <a:p>
            <a:pPr>
              <a:defRPr i="1"/>
            </a:pPr>
            <a:r>
              <a:t>Clemson University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fig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90600"/>
            <a:ext cx="6108700" cy="488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1962009" y="6146800"/>
            <a:ext cx="521998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E</a:t>
            </a:r>
            <a:r>
              <a:rPr baseline="-5999"/>
              <a:t>S</a:t>
            </a:r>
            <a:r>
              <a:t> ~-aA + bA</a:t>
            </a:r>
            <a:r>
              <a:rPr baseline="31999"/>
              <a:t>2/3</a:t>
            </a:r>
            <a:r>
              <a:t>=&gt;E</a:t>
            </a:r>
            <a:r>
              <a:rPr baseline="-5999"/>
              <a:t>S</a:t>
            </a:r>
            <a:r>
              <a:t>/A ~ -a + bA</a:t>
            </a:r>
            <a:r>
              <a:rPr baseline="31999"/>
              <a:t>-1/3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fig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90600"/>
            <a:ext cx="6108700" cy="488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4235305" y="622300"/>
            <a:ext cx="97819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T</a:t>
            </a:r>
            <a:r>
              <a:rPr baseline="-5999"/>
              <a:t>9,0</a:t>
            </a:r>
            <a:r>
              <a:t>=5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fig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358900"/>
            <a:ext cx="6108700" cy="488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2253741" y="317500"/>
            <a:ext cx="464224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“Metastable state of Si burning”</a:t>
            </a:r>
          </a:p>
        </p:txBody>
      </p:sp>
      <p:sp>
        <p:nvSpPr>
          <p:cNvPr id="250" name="Shape 250"/>
          <p:cNvSpPr/>
          <p:nvPr/>
        </p:nvSpPr>
        <p:spPr>
          <a:xfrm>
            <a:off x="4981512" y="958850"/>
            <a:ext cx="482105" cy="80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800"/>
            </a:lvl1pPr>
          </a:lstStyle>
          <a:p>
            <a:pPr/>
            <a:r>
              <a:t>↓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fig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7886" y="0"/>
            <a:ext cx="410822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Energetics</a:t>
            </a:r>
          </a:p>
        </p:txBody>
      </p:sp>
      <p:sp>
        <p:nvSpPr>
          <p:cNvPr id="255" name="Shape 255"/>
          <p:cNvSpPr/>
          <p:nvPr/>
        </p:nvSpPr>
        <p:spPr>
          <a:xfrm>
            <a:off x="2864" y="4152900"/>
            <a:ext cx="9144001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/>
            <a:r>
              <a:t>0.12 MeV/nucleon x 1.6 x 10</a:t>
            </a:r>
            <a:r>
              <a:rPr baseline="31999"/>
              <a:t>-6</a:t>
            </a:r>
            <a:r>
              <a:t> ergs/MeV x 0.06 M</a:t>
            </a:r>
            <a:r>
              <a:rPr baseline="-5999"/>
              <a:t>⊙</a:t>
            </a:r>
            <a:r>
              <a:t> x </a:t>
            </a:r>
          </a:p>
          <a:p>
            <a:pPr/>
            <a:r>
              <a:t>2 x 10</a:t>
            </a:r>
            <a:r>
              <a:rPr baseline="31999"/>
              <a:t>33 </a:t>
            </a:r>
            <a:r>
              <a:t>g/M</a:t>
            </a:r>
            <a:r>
              <a:rPr baseline="-5999"/>
              <a:t>⊙</a:t>
            </a:r>
            <a:r>
              <a:t> x 6 x 10</a:t>
            </a:r>
            <a:r>
              <a:rPr baseline="31999"/>
              <a:t>23</a:t>
            </a:r>
            <a:r>
              <a:t> nucleons/g = 1.4 x 10</a:t>
            </a:r>
            <a:r>
              <a:rPr baseline="31999"/>
              <a:t>49</a:t>
            </a:r>
            <a:r>
              <a:t> ergs</a:t>
            </a:r>
          </a:p>
        </p:txBody>
      </p:sp>
      <p:sp>
        <p:nvSpPr>
          <p:cNvPr id="256" name="Shape 256"/>
          <p:cNvSpPr/>
          <p:nvPr/>
        </p:nvSpPr>
        <p:spPr>
          <a:xfrm>
            <a:off x="2864" y="2463800"/>
            <a:ext cx="9144001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/>
            <a:r>
              <a:t>excess Coulomb energy = 0.25 - 0.1 - 0.03 = 0.12 MeV/nucleon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2864" y="2578100"/>
            <a:ext cx="9144001" cy="170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/>
            <a:r>
              <a:t>gravitationally-induced compression of Si shell➔storage of Coulomb energy in alpha nuclei➔delayed emission of excess Coulomb energy via weak decays➔derivative astronomical displays</a:t>
            </a:r>
          </a:p>
        </p:txBody>
      </p:sp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Secondary Machine</a:t>
            </a:r>
          </a:p>
        </p:txBody>
      </p:sp>
      <p:sp>
        <p:nvSpPr>
          <p:cNvPr id="260" name="Shape 260"/>
          <p:cNvSpPr/>
          <p:nvPr/>
        </p:nvSpPr>
        <p:spPr>
          <a:xfrm>
            <a:off x="231464" y="5130800"/>
            <a:ext cx="8432801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24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http:/nucnet-projects.sf.net/data_pub/2014-04-24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250px-Alfred_Russel_Wallace_-_Project_Gutenberg_eText_145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1445" y="1151929"/>
            <a:ext cx="2903277" cy="4598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charles-darwin-alfred-russel-wall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6062" y="928687"/>
            <a:ext cx="3562946" cy="3973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wal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156" y="1285875"/>
            <a:ext cx="6843069" cy="3937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hierarchy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632" y="1331912"/>
            <a:ext cx="7009806" cy="4194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Supernova Machines</a:t>
            </a:r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xfrm>
            <a:off x="889000" y="1585118"/>
            <a:ext cx="7366000" cy="4729164"/>
          </a:xfrm>
          <a:prstGeom prst="rect">
            <a:avLst/>
          </a:prstGeom>
        </p:spPr>
        <p:txBody>
          <a:bodyPr/>
          <a:lstStyle/>
          <a:p>
            <a:pPr marL="977900" indent="-381000">
              <a:defRPr sz="2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The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primary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SN machine converts gravitational work into energy that is transported by neutrinos or advection to the SN mantle. That energy causes its explosive ejection.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977900" indent="-381000">
              <a:defRPr sz="2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The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secondary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SN machine creates excess Coulomb energy within nuclei by gravitational compression of the Si shell resulting in larger Z = N nuclei.  That excess energy is released only later after considerable expansion and thinning, and that delayed energy release emits non-thermal energy into the mantle.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y_network_nse_qse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12664" y="764604"/>
            <a:ext cx="6697266" cy="5190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qse_cluster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12664" y="821531"/>
            <a:ext cx="6679407" cy="534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3" fill="hold"/>
                                        <p:tgtEl>
                                          <p:spTgt spid="2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hierarchy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632" y="1331912"/>
            <a:ext cx="7009806" cy="4194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yz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1437" y="0"/>
            <a:ext cx="900112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0000" fill="hold"/>
                                        <p:tgtEl>
                                          <p:spTgt spid="2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Steady flow</a:t>
            </a:r>
          </a:p>
        </p:txBody>
      </p:sp>
      <p:pic>
        <p:nvPicPr>
          <p:cNvPr id="279" name="stead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687" y="2917258"/>
            <a:ext cx="5842521" cy="109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proc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8593" y="0"/>
            <a:ext cx="878681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000" fill="hold"/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8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1607232" y="2895600"/>
            <a:ext cx="5935266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baseline="31999" sz="6400"/>
            </a:pPr>
            <a:r>
              <a:t>56</a:t>
            </a:r>
            <a:r>
              <a:rPr baseline="0"/>
              <a:t>Ni→</a:t>
            </a:r>
            <a:r>
              <a:t>56</a:t>
            </a:r>
            <a:r>
              <a:rPr baseline="0"/>
              <a:t>Co→</a:t>
            </a:r>
            <a:r>
              <a:t>56</a:t>
            </a:r>
            <a:r>
              <a:rPr baseline="0"/>
              <a:t>Fe</a:t>
            </a:r>
          </a:p>
        </p:txBody>
      </p:sp>
      <p:sp>
        <p:nvSpPr>
          <p:cNvPr id="221" name="Shape 221"/>
          <p:cNvSpPr/>
          <p:nvPr/>
        </p:nvSpPr>
        <p:spPr>
          <a:xfrm>
            <a:off x="3152799" y="3752849"/>
            <a:ext cx="65973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800"/>
            </a:lvl1pPr>
          </a:lstStyle>
          <a:p>
            <a:pPr/>
            <a:r>
              <a:t>6 days</a:t>
            </a:r>
          </a:p>
        </p:txBody>
      </p:sp>
      <p:sp>
        <p:nvSpPr>
          <p:cNvPr id="222" name="Shape 222"/>
          <p:cNvSpPr/>
          <p:nvPr/>
        </p:nvSpPr>
        <p:spPr>
          <a:xfrm>
            <a:off x="5442284" y="3765549"/>
            <a:ext cx="77403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800"/>
            </a:lvl1pPr>
          </a:lstStyle>
          <a:p>
            <a:pPr/>
            <a:r>
              <a:t>77 days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889000" y="177800"/>
            <a:ext cx="7366000" cy="2057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SNII (particularly SN 1987A) displays due to the Secondary Machine</a:t>
            </a:r>
          </a:p>
        </p:txBody>
      </p:sp>
      <p:sp>
        <p:nvSpPr>
          <p:cNvPr id="225" name="Shape 225"/>
          <p:cNvSpPr/>
          <p:nvPr>
            <p:ph type="body" idx="1"/>
          </p:nvPr>
        </p:nvSpPr>
        <p:spPr>
          <a:xfrm>
            <a:off x="889000" y="2400300"/>
            <a:ext cx="7366000" cy="4025900"/>
          </a:xfrm>
          <a:prstGeom prst="rect">
            <a:avLst/>
          </a:prstGeom>
        </p:spPr>
        <p:txBody>
          <a:bodyPr/>
          <a:lstStyle/>
          <a:p>
            <a:pPr marL="977900" indent="-381000">
              <a:defRPr sz="2400"/>
            </a:pPr>
            <a:r>
              <a:t>Gamma-ray lines (Matz et al. 1988)</a:t>
            </a:r>
          </a:p>
          <a:p>
            <a:pPr marL="977900" indent="-381000">
              <a:defRPr sz="2400"/>
            </a:pPr>
            <a:r>
              <a:t>Continuous spectrum of X rays (Sunyaev et al. 1987, Dotani et al. 1987)</a:t>
            </a:r>
          </a:p>
          <a:p>
            <a:pPr marL="977900" indent="-381000">
              <a:defRPr sz="2400"/>
            </a:pPr>
            <a:r>
              <a:t>Non-thermal species visible or inferred from IR in SN atmospheres:  He</a:t>
            </a:r>
            <a:r>
              <a:rPr baseline="31999"/>
              <a:t>+</a:t>
            </a:r>
            <a:r>
              <a:t> (Graham 1988) and free C and O (e.g., Liu &amp; Dalgarno 1995)</a:t>
            </a:r>
          </a:p>
          <a:p>
            <a:pPr marL="977900" indent="-381000">
              <a:defRPr sz="2400"/>
            </a:pPr>
            <a:r>
              <a:t>The supernova light curve after the first month (e.g., Catchpole et al. 1987)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xfrm>
            <a:off x="889000" y="190500"/>
            <a:ext cx="7366000" cy="1714500"/>
          </a:xfrm>
          <a:prstGeom prst="rect">
            <a:avLst/>
          </a:prstGeom>
        </p:spPr>
        <p:txBody>
          <a:bodyPr/>
          <a:lstStyle/>
          <a:p>
            <a:pPr/>
            <a:r>
              <a:t>Energetics</a:t>
            </a:r>
          </a:p>
        </p:txBody>
      </p:sp>
      <p:sp>
        <p:nvSpPr>
          <p:cNvPr id="228" name="Shape 2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41400"/>
            <a:r>
              <a:t>Gravitational binding energy release: ~10</a:t>
            </a:r>
            <a:r>
              <a:rPr baseline="31999"/>
              <a:t>53</a:t>
            </a:r>
            <a:r>
              <a:t> ergs (WD-&gt;NS--neutrino energy release)</a:t>
            </a:r>
          </a:p>
          <a:p>
            <a:pPr marL="1041400"/>
            <a:r>
              <a:t>Primary machine: ~10</a:t>
            </a:r>
            <a:r>
              <a:rPr baseline="31999"/>
              <a:t>51</a:t>
            </a:r>
            <a:r>
              <a:t> ergs (SN shock--dissipated in ISM)</a:t>
            </a:r>
          </a:p>
          <a:p>
            <a:pPr marL="1041400"/>
            <a:r>
              <a:t>Secondary machine: ~10</a:t>
            </a:r>
            <a:r>
              <a:rPr baseline="31999"/>
              <a:t>49</a:t>
            </a:r>
            <a:r>
              <a:t> ergs (excess Coulomb energy--radiated)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fig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90600"/>
            <a:ext cx="6108700" cy="488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4339770" y="749300"/>
            <a:ext cx="97819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T</a:t>
            </a:r>
            <a:r>
              <a:rPr baseline="-5999"/>
              <a:t>9,0</a:t>
            </a:r>
            <a:r>
              <a:t>=5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abundance_histogram-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8992" y="178593"/>
            <a:ext cx="8126016" cy="6500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3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1645199" y="2921000"/>
            <a:ext cx="585933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baseline="31999" sz="6400"/>
            </a:pPr>
            <a:r>
              <a:t>“28</a:t>
            </a:r>
            <a:r>
              <a:rPr baseline="0"/>
              <a:t>Si + </a:t>
            </a:r>
            <a:r>
              <a:t>28</a:t>
            </a:r>
            <a:r>
              <a:rPr baseline="0"/>
              <a:t>Si➔</a:t>
            </a:r>
            <a:r>
              <a:t>56</a:t>
            </a:r>
            <a:r>
              <a:rPr baseline="0"/>
              <a:t>Ni”</a:t>
            </a:r>
          </a:p>
        </p:txBody>
      </p:sp>
      <p:sp>
        <p:nvSpPr>
          <p:cNvPr id="236" name="Shape 236"/>
          <p:cNvSpPr/>
          <p:nvPr/>
        </p:nvSpPr>
        <p:spPr>
          <a:xfrm>
            <a:off x="2670460" y="4254500"/>
            <a:ext cx="335161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6400"/>
            </a:lvl1pPr>
          </a:lstStyle>
          <a:p>
            <a:pPr/>
            <a:r>
              <a:t>Z/A = 1/2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fig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19100"/>
            <a:ext cx="6108700" cy="488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1827138" y="5384800"/>
            <a:ext cx="524145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E</a:t>
            </a:r>
            <a:r>
              <a:rPr baseline="-5999"/>
              <a:t>C</a:t>
            </a:r>
            <a:r>
              <a:t> ~Z</a:t>
            </a:r>
            <a:r>
              <a:rPr baseline="31999"/>
              <a:t>2</a:t>
            </a:r>
            <a:r>
              <a:t>/A</a:t>
            </a:r>
            <a:r>
              <a:rPr baseline="31999"/>
              <a:t>1/3</a:t>
            </a:r>
            <a:r>
              <a:t>=&gt;E</a:t>
            </a:r>
            <a:r>
              <a:rPr baseline="-5999"/>
              <a:t>C</a:t>
            </a:r>
            <a:r>
              <a:t>/A ~ (Z/A)</a:t>
            </a:r>
            <a:r>
              <a:rPr baseline="31999"/>
              <a:t>4/3</a:t>
            </a:r>
            <a:r>
              <a:t> x Z</a:t>
            </a:r>
            <a:r>
              <a:rPr baseline="31999"/>
              <a:t>2/3</a:t>
            </a:r>
          </a:p>
        </p:txBody>
      </p:sp>
      <p:sp>
        <p:nvSpPr>
          <p:cNvPr id="240" name="Shape 240"/>
          <p:cNvSpPr/>
          <p:nvPr/>
        </p:nvSpPr>
        <p:spPr>
          <a:xfrm>
            <a:off x="1363042" y="6057900"/>
            <a:ext cx="61950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Mass formula:  Myers and Swiatecki (1966)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